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2" r:id="rId4"/>
    <p:sldId id="263" r:id="rId5"/>
    <p:sldId id="264" r:id="rId6"/>
    <p:sldId id="265" r:id="rId7"/>
    <p:sldId id="267" r:id="rId8"/>
    <p:sldId id="266" r:id="rId9"/>
    <p:sldId id="259" r:id="rId10"/>
    <p:sldId id="260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624" autoAdjust="0"/>
  </p:normalViewPr>
  <p:slideViewPr>
    <p:cSldViewPr>
      <p:cViewPr>
        <p:scale>
          <a:sx n="42" d="100"/>
          <a:sy n="42" d="100"/>
        </p:scale>
        <p:origin x="-2196" y="-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589F-959F-4816-BFDC-35D5876BCF19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EB8CF-25EB-4C8B-8100-DB22626034C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4714908"/>
          </a:xfrm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89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Попеременный </a:t>
            </a:r>
            <a:r>
              <a:rPr lang="ru-RU" sz="8900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дву</a:t>
            </a:r>
            <a:r>
              <a:rPr lang="ru-RU" sz="89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х</a:t>
            </a:r>
            <a:r>
              <a:rPr lang="ru-RU" sz="8900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шажный</a:t>
            </a:r>
            <a:r>
              <a:rPr lang="ru-RU" sz="89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ход</a:t>
            </a:r>
            <a:r>
              <a:rPr lang="ru-RU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715016"/>
            <a:ext cx="6400800" cy="7810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Подготовила: </a:t>
            </a:r>
            <a:r>
              <a:rPr lang="ru-RU" dirty="0" smtClean="0"/>
              <a:t>преподаватель ГБПОУ «МПК»</a:t>
            </a:r>
          </a:p>
          <a:p>
            <a:r>
              <a:rPr lang="ru-RU" dirty="0" smtClean="0"/>
              <a:t>Ярина Оксана Викторовна</a:t>
            </a:r>
            <a:endParaRPr lang="ru-RU" dirty="0"/>
          </a:p>
        </p:txBody>
      </p:sp>
      <p:sp>
        <p:nvSpPr>
          <p:cNvPr id="5" name="4-конечная звезда 4"/>
          <p:cNvSpPr/>
          <p:nvPr/>
        </p:nvSpPr>
        <p:spPr>
          <a:xfrm>
            <a:off x="8858248" y="714356"/>
            <a:ext cx="285752" cy="57150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8501090" y="1428736"/>
            <a:ext cx="285752" cy="57150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8858248" y="2071678"/>
            <a:ext cx="285752" cy="57150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8501090" y="2928934"/>
            <a:ext cx="285752" cy="57150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8858248" y="3571876"/>
            <a:ext cx="285752" cy="57150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8501090" y="4214818"/>
            <a:ext cx="285752" cy="57150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785794"/>
            <a:ext cx="8424862" cy="2808287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altLang="ru-RU" sz="1800" b="1" dirty="0" smtClean="0">
                <a:solidFill>
                  <a:srgbClr val="FF0000"/>
                </a:solidFill>
              </a:rPr>
              <a:t>       </a:t>
            </a:r>
            <a:r>
              <a:rPr lang="ru-RU" altLang="ru-RU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Попеременный </a:t>
            </a:r>
            <a:r>
              <a:rPr lang="ru-RU" altLang="ru-RU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двухшажный</a:t>
            </a:r>
            <a:r>
              <a:rPr lang="ru-RU" altLang="ru-RU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ход </a:t>
            </a:r>
            <a:r>
              <a:rPr lang="ru-RU" altLang="ru-RU" sz="18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– это наиболее распространенный способ передвижения на лыжах. Попеременным он называется потому, что происходит попеременная работа палками.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ru-RU" altLang="ru-RU" sz="1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ru-RU" sz="18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</a:t>
            </a:r>
            <a:r>
              <a:rPr lang="ru-RU" altLang="ru-RU" sz="18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Двухшажным</a:t>
            </a:r>
            <a:r>
              <a:rPr lang="ru-RU" altLang="ru-RU" sz="18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- потому, что один цикл движений состоит из двух скользящих шагов (левой и правой ногой) и двух попеременных отталкиваний палками ( правой и левой рукой) – одно</a:t>
            </a:r>
            <a:r>
              <a:rPr lang="en-US" altLang="ru-RU" sz="18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ru-RU" sz="18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отталкивание палкой на каждый шаг.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ru-RU" sz="18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</a:t>
            </a:r>
            <a:r>
              <a:rPr lang="ru-RU" altLang="ru-RU" sz="18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Он применяется при передвижении на равнине и на пологих подъемах. </a:t>
            </a:r>
          </a:p>
        </p:txBody>
      </p:sp>
      <p:pic>
        <p:nvPicPr>
          <p:cNvPr id="13317" name="Picture 7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900113" y="4221163"/>
            <a:ext cx="734377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2357446"/>
          </a:xfrm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 каждом шаге различают период скольжения и стояния. </a:t>
            </a:r>
            <a:b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Выделяют пять фаз: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/>
          </a:p>
        </p:txBody>
      </p:sp>
      <p:pic>
        <p:nvPicPr>
          <p:cNvPr id="1028" name="Picture 4" descr="C:\Users\Лариса\Desktop\p_d_h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14621"/>
            <a:ext cx="3048000" cy="2000264"/>
          </a:xfrm>
          <a:prstGeom prst="rect">
            <a:avLst/>
          </a:prstGeom>
          <a:noFill/>
        </p:spPr>
      </p:pic>
      <p:pic>
        <p:nvPicPr>
          <p:cNvPr id="1029" name="Picture 5" descr="C:\Users\Лариса\Desktop\p_d_h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0927" y="2714620"/>
            <a:ext cx="3081335" cy="2000264"/>
          </a:xfrm>
          <a:prstGeom prst="rect">
            <a:avLst/>
          </a:prstGeom>
          <a:noFill/>
        </p:spPr>
      </p:pic>
      <p:pic>
        <p:nvPicPr>
          <p:cNvPr id="1030" name="Picture 6" descr="C:\Users\Лариса\Desktop\p_d_h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2768" y="2714621"/>
            <a:ext cx="2266950" cy="2000264"/>
          </a:xfrm>
          <a:prstGeom prst="rect">
            <a:avLst/>
          </a:prstGeom>
          <a:noFill/>
        </p:spPr>
      </p:pic>
      <p:pic>
        <p:nvPicPr>
          <p:cNvPr id="1031" name="Picture 7" descr="C:\Users\Лариса\Desktop\p_d_h_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28860" y="4792685"/>
            <a:ext cx="2514600" cy="1922463"/>
          </a:xfrm>
          <a:prstGeom prst="rect">
            <a:avLst/>
          </a:prstGeom>
          <a:noFill/>
        </p:spPr>
      </p:pic>
      <p:pic>
        <p:nvPicPr>
          <p:cNvPr id="1032" name="Picture 8" descr="C:\Users\Лариса\Desktop\p_d_h_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46684" y="4786322"/>
            <a:ext cx="2597150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Фаза 1</a:t>
            </a:r>
            <a:b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27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(свободное одноопорное скольжение на левой лыже. )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/>
              <a:t> </a:t>
            </a:r>
            <a:endParaRPr lang="ru-RU" sz="48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b="1" dirty="0" smtClean="0"/>
              <a:t>      Начинается</a:t>
            </a:r>
            <a:r>
              <a:rPr lang="ru-RU" dirty="0" smtClean="0"/>
              <a:t> оно с момента отрыва правой лыжи от снега и заканчивается постановкой правой палки на снег. </a:t>
            </a:r>
          </a:p>
          <a:p>
            <a:pPr>
              <a:buNone/>
            </a:pPr>
            <a:r>
              <a:rPr lang="ru-RU" b="1" dirty="0" smtClean="0"/>
              <a:t>      Длительность фазы </a:t>
            </a:r>
            <a:r>
              <a:rPr lang="ru-RU" dirty="0" smtClean="0"/>
              <a:t>– 0,09 - 0,14 с. </a:t>
            </a:r>
          </a:p>
          <a:p>
            <a:pPr>
              <a:buNone/>
            </a:pPr>
            <a:r>
              <a:rPr lang="ru-RU" b="1" dirty="0" smtClean="0"/>
              <a:t>      Цель лыжника</a:t>
            </a:r>
            <a:r>
              <a:rPr lang="ru-RU" dirty="0" smtClean="0"/>
              <a:t> в этой фазе – по возможности меньше потерять скорость и подготовиться к отталкиванию рукой. Правая нога после окончания отталкивания, сгибаясь в коленном суставе, с целью расслабления поднимается вместе с лыжей по инерции </a:t>
            </a:r>
            <a:r>
              <a:rPr lang="ru-RU" dirty="0" err="1" smtClean="0"/>
              <a:t>назад-вверх</a:t>
            </a:r>
            <a:r>
              <a:rPr lang="ru-RU" dirty="0" smtClean="0"/>
              <a:t>. Вынос правой руки вперед-вверх заканчивается поднятием кисти до уровня головы. Лыжник начинает наклонять туловище вперед и разгибать правую руку в плечевом суставе, готовясь к постановке палки на снег. Левая рука в начале удерживает палку сзади, а затем начинает опускать ее вниз.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Фаза 2</a:t>
            </a:r>
            <a:b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2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(Скольжение с выпрямлением опорной (левой) ноги в коленном суставе.)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Длится</a:t>
            </a:r>
            <a:r>
              <a:rPr lang="ru-RU" dirty="0" smtClean="0"/>
              <a:t> </a:t>
            </a:r>
            <a:r>
              <a:rPr lang="ru-RU" dirty="0"/>
              <a:t>от постановки палки на снег до начала сгибания левой ноги в коленном суставе.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Продолжительность </a:t>
            </a:r>
            <a:r>
              <a:rPr lang="ru-RU" b="1" dirty="0"/>
              <a:t>фазы</a:t>
            </a:r>
            <a:r>
              <a:rPr lang="ru-RU" dirty="0"/>
              <a:t> 0, с.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В </a:t>
            </a:r>
            <a:r>
              <a:rPr lang="ru-RU" dirty="0"/>
              <a:t>этой фазе </a:t>
            </a:r>
            <a:r>
              <a:rPr lang="ru-RU" b="1" dirty="0"/>
              <a:t>лыжник должен </a:t>
            </a:r>
            <a:r>
              <a:rPr lang="ru-RU" dirty="0"/>
              <a:t>поддержать, а по возможности и увеличить скорость скольжения. Левая палка ставится на снег немного впереди носка ботинка левой ноги под острым углом к направлению движения. Это позволяет сразу же начать отталкивание ею. Правую ногу, согнутую в коленном суставе, лыжник начинает опускать и, сгибая ее в тазобедренном суставе, подводить к левой ноге. С постановкой правой ноги на снег, она подводится к левой при скольжении правой лыжи. Левая рука, слегка согнутая в локтевом суставе, опускается вниз.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Фаза 3 </a:t>
            </a:r>
            <a:b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31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(скольжение с </a:t>
            </a:r>
            <a:r>
              <a:rPr lang="ru-RU" sz="31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подседанием</a:t>
            </a:r>
            <a:r>
              <a:rPr lang="ru-RU" sz="31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левой ноге.)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Начинается</a:t>
            </a:r>
            <a:r>
              <a:rPr lang="ru-RU" dirty="0" smtClean="0"/>
              <a:t> </a:t>
            </a:r>
            <a:r>
              <a:rPr lang="ru-RU" dirty="0"/>
              <a:t>она со сгибания опорной (левой) ноги в коленном суставе и заканчивается остановкой левой лыжи.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Продолжительность </a:t>
            </a:r>
            <a:r>
              <a:rPr lang="ru-RU" b="1" dirty="0"/>
              <a:t>фазы </a:t>
            </a:r>
            <a:r>
              <a:rPr lang="ru-RU" dirty="0"/>
              <a:t>0,06-0,09 с.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Цель </a:t>
            </a:r>
            <a:r>
              <a:rPr lang="ru-RU" b="1" dirty="0"/>
              <a:t>фазы </a:t>
            </a:r>
            <a:r>
              <a:rPr lang="ru-RU" dirty="0"/>
              <a:t>ускорить перекат. Левая нога сгибается в коленном суставе, голень ее наклоняется вперед.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В </a:t>
            </a:r>
            <a:r>
              <a:rPr lang="ru-RU" dirty="0"/>
              <a:t>этой </a:t>
            </a:r>
            <a:r>
              <a:rPr lang="ru-RU" b="1" dirty="0"/>
              <a:t>фазе заканчивается </a:t>
            </a:r>
            <a:r>
              <a:rPr lang="ru-RU" dirty="0"/>
              <a:t>подведение правой ноги к левой. Левой рукой лыжник начинает ускоренный вынос палки вперед. В этой фазе </a:t>
            </a:r>
            <a:r>
              <a:rPr lang="ru-RU" b="1" dirty="0"/>
              <a:t>необходимо</a:t>
            </a:r>
            <a:r>
              <a:rPr lang="ru-RU" dirty="0"/>
              <a:t> быстро согнуть ногу в голеностопном суставе, ускорить мах ногой вперед, усилить давление рукой на палку.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Фаза 4 </a:t>
            </a:r>
            <a:b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31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(</a:t>
            </a:r>
            <a:r>
              <a:rPr lang="ru-RU" sz="31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выпад правой ногой с </a:t>
            </a:r>
            <a:r>
              <a:rPr lang="ru-RU" sz="31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подседанием</a:t>
            </a:r>
            <a:r>
              <a:rPr lang="ru-RU" sz="31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левой ноге.)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Начинается </a:t>
            </a:r>
            <a:r>
              <a:rPr lang="ru-RU" b="1" dirty="0"/>
              <a:t>фаза </a:t>
            </a:r>
            <a:r>
              <a:rPr lang="ru-RU" dirty="0"/>
              <a:t>с остановки левой лыжи и заканчивается началом разгибания левой ноги в коленном </a:t>
            </a:r>
            <a:r>
              <a:rPr lang="ru-RU" dirty="0" smtClean="0"/>
              <a:t>суставе. 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Продолжительность </a:t>
            </a:r>
            <a:r>
              <a:rPr lang="ru-RU" b="1" dirty="0"/>
              <a:t>фазы</a:t>
            </a:r>
            <a:r>
              <a:rPr lang="ru-RU" dirty="0"/>
              <a:t> 0, с. 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b="1" dirty="0" smtClean="0"/>
              <a:t>Цель </a:t>
            </a:r>
            <a:r>
              <a:rPr lang="ru-RU" b="1" dirty="0"/>
              <a:t>лыжника </a:t>
            </a:r>
            <a:r>
              <a:rPr lang="ru-RU" dirty="0"/>
              <a:t>в этой фазе ускорить выпад. С остановкой левой лыжи начинается ускоренный выпад правой ногой со скольжением лыжи.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Фаза 5 </a:t>
            </a:r>
            <a:b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27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(</a:t>
            </a:r>
            <a:r>
              <a:rPr lang="ru-RU" sz="27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отталкивание с выпрямлением толчковой (левой) ноги.)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Начинается</a:t>
            </a:r>
            <a:r>
              <a:rPr lang="ru-RU" dirty="0" smtClean="0"/>
              <a:t> </a:t>
            </a:r>
            <a:r>
              <a:rPr lang="ru-RU" dirty="0"/>
              <a:t>она с разгибания толчковой ноги в коленном суставе и заканчивается отрывом левой лыжи от снега.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Продолжительность </a:t>
            </a:r>
            <a:r>
              <a:rPr lang="ru-RU" b="1" dirty="0"/>
              <a:t>фазы</a:t>
            </a:r>
            <a:r>
              <a:rPr lang="ru-RU" dirty="0"/>
              <a:t> 0,08-0,12 с.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Цель </a:t>
            </a:r>
            <a:r>
              <a:rPr lang="ru-RU" b="1" dirty="0"/>
              <a:t>фазы </a:t>
            </a:r>
            <a:r>
              <a:rPr lang="ru-RU" dirty="0"/>
              <a:t>ускорить перемещение массы тела вперед. В начале этой фазы завершается отталкивание правой рукой разгибанием ее в плечевом и локтевом суставах. Угол наклона палок в момент отрыва их от снега около 30°. С отрывом левой лыжи от снега начинается второй скользящий шаг, но уже на правой лыже, фазовая структура движений в котором такая же, как и при первом шаге.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39" name="AutoShape 6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0" y="357166"/>
            <a:ext cx="9358346" cy="4078309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pPr marL="552450" indent="-552450" algn="ctr" eaLnBrk="1" hangingPunct="1">
              <a:lnSpc>
                <a:spcPct val="80000"/>
              </a:lnSpc>
              <a:buNone/>
            </a:pPr>
            <a:r>
              <a:rPr lang="ru-RU" altLang="ru-RU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Двигательный цикл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Окончание толчка ногой, начало перехода к скольжению на одной ноге.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Свободное скольжение на опорной ноге.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Начало отталкивания палкой, нога маховым движением выносится вперед.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Наибольшее усиление при толчке палкой, продолжение выноса ноги и другой руки с палкой.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Начало </a:t>
            </a:r>
            <a:r>
              <a:rPr lang="ru-RU" altLang="ru-RU" sz="15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подседания</a:t>
            </a: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толчковой ноге, продолжение выноса палки.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Основной момент </a:t>
            </a:r>
            <a:r>
              <a:rPr lang="ru-RU" altLang="ru-RU" sz="15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подседания</a:t>
            </a: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со сгибанием туловища.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Начало отталкивания ногой.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Момент окончания толчка палкой, продолжение толчка ногой.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Момент окончания толчка ногой.</a:t>
            </a:r>
          </a:p>
          <a:p>
            <a:pPr marL="552450" indent="-552450" eaLnBrk="1" hangingPunct="1">
              <a:lnSpc>
                <a:spcPct val="80000"/>
              </a:lnSpc>
              <a:buNone/>
            </a:pPr>
            <a:r>
              <a:rPr lang="ru-RU" altLang="ru-RU" sz="15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   Все движения ногами выполняются как при скользящем шаге, добавляются только толчки палками. Главное при этом — сочетание работы рук и ног.</a:t>
            </a:r>
          </a:p>
        </p:txBody>
      </p:sp>
      <p:pic>
        <p:nvPicPr>
          <p:cNvPr id="14340" name="Picture 7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971550" y="4724400"/>
            <a:ext cx="72009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57338"/>
            <a:ext cx="4949825" cy="49355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ru-RU" altLang="ru-RU" sz="1600" b="1" dirty="0" smtClean="0"/>
              <a:t>  Передвижение на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  прямых ногах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  (отталкивание слабое,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  шаг короткий)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400" b="1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4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4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400" b="1" dirty="0" smtClean="0"/>
              <a:t>  </a:t>
            </a:r>
            <a:r>
              <a:rPr lang="ru-RU" altLang="ru-RU" sz="1600" b="1" dirty="0" err="1" smtClean="0"/>
              <a:t>Двухопорное</a:t>
            </a:r>
            <a:r>
              <a:rPr lang="ru-RU" altLang="ru-RU" sz="1600" b="1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 скольжение, не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 отрывая лыж от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 снега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400" b="1" dirty="0" smtClean="0"/>
              <a:t>   </a:t>
            </a:r>
            <a:r>
              <a:rPr lang="ru-RU" altLang="ru-RU" sz="1600" b="1" dirty="0" smtClean="0"/>
              <a:t>Неправильное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 направление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 отталкивания ногой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 (высоко вверх)</a:t>
            </a:r>
          </a:p>
        </p:txBody>
      </p:sp>
      <p:sp>
        <p:nvSpPr>
          <p:cNvPr id="15364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827213"/>
            <a:ext cx="4249737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Вынос маховой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ноги в согнутом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положении.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Прямое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положение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туловища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Незаконченное,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слабое отталкивание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палкой,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1600" b="1" smtClean="0"/>
              <a:t>согнутой рукой.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b="1" smtClean="0"/>
          </a:p>
        </p:txBody>
      </p:sp>
      <p:pic>
        <p:nvPicPr>
          <p:cNvPr id="15365" name="Picture 7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2987675" y="1557338"/>
            <a:ext cx="1728788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/>
          <p:cNvPicPr>
            <a:picLocks noChangeAspect="1" noChangeArrowheads="1"/>
          </p:cNvPicPr>
          <p:nvPr/>
        </p:nvPicPr>
        <p:blipFill>
          <a:blip r:embed="rId3">
            <a:lum contrast="40000"/>
          </a:blip>
          <a:srcRect/>
          <a:stretch>
            <a:fillRect/>
          </a:stretch>
        </p:blipFill>
        <p:spPr bwMode="auto">
          <a:xfrm>
            <a:off x="2627313" y="3141663"/>
            <a:ext cx="19240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2"/>
          <p:cNvPicPr>
            <a:picLocks noChangeAspect="1" noChangeArrowheads="1"/>
          </p:cNvPicPr>
          <p:nvPr/>
        </p:nvPicPr>
        <p:blipFill>
          <a:blip r:embed="rId4">
            <a:lum contrast="40000"/>
          </a:blip>
          <a:srcRect/>
          <a:stretch>
            <a:fillRect/>
          </a:stretch>
        </p:blipFill>
        <p:spPr bwMode="auto">
          <a:xfrm>
            <a:off x="2627313" y="5157788"/>
            <a:ext cx="2111375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4"/>
          <p:cNvPicPr>
            <a:picLocks noChangeAspect="1" noChangeArrowheads="1"/>
          </p:cNvPicPr>
          <p:nvPr/>
        </p:nvPicPr>
        <p:blipFill>
          <a:blip r:embed="rId5">
            <a:lum contrast="40000"/>
          </a:blip>
          <a:srcRect/>
          <a:stretch>
            <a:fillRect/>
          </a:stretch>
        </p:blipFill>
        <p:spPr bwMode="auto">
          <a:xfrm>
            <a:off x="6948488" y="1557338"/>
            <a:ext cx="19526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5"/>
          <p:cNvPicPr>
            <a:picLocks noChangeAspect="1" noChangeArrowheads="1"/>
          </p:cNvPicPr>
          <p:nvPr/>
        </p:nvPicPr>
        <p:blipFill>
          <a:blip r:embed="rId6">
            <a:lum contrast="40000"/>
          </a:blip>
          <a:srcRect/>
          <a:stretch>
            <a:fillRect/>
          </a:stretch>
        </p:blipFill>
        <p:spPr bwMode="auto">
          <a:xfrm>
            <a:off x="6948488" y="3284538"/>
            <a:ext cx="219551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6"/>
          <p:cNvPicPr>
            <a:picLocks noChangeAspect="1" noChangeArrowheads="1"/>
          </p:cNvPicPr>
          <p:nvPr/>
        </p:nvPicPr>
        <p:blipFill>
          <a:blip r:embed="rId7">
            <a:lum contrast="40000"/>
          </a:blip>
          <a:srcRect/>
          <a:stretch>
            <a:fillRect/>
          </a:stretch>
        </p:blipFill>
        <p:spPr bwMode="auto">
          <a:xfrm>
            <a:off x="7164388" y="5084763"/>
            <a:ext cx="1979612" cy="14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857356" y="428604"/>
            <a:ext cx="5214974" cy="64633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Ошибки</a:t>
            </a:r>
            <a:endParaRPr lang="ru-RU" altLang="ru-RU" sz="40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35834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СПАСИБО ЗА ВНИМАНИЕ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Лариса\Desktop\snezhinka_sneg_forma_uzor_1920x10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3735"/>
            <a:ext cx="9429806" cy="5304265"/>
          </a:xfrm>
          <a:prstGeom prst="rect">
            <a:avLst/>
          </a:prstGeom>
          <a:noFill/>
        </p:spPr>
      </p:pic>
      <p:sp>
        <p:nvSpPr>
          <p:cNvPr id="8" name="Улыбающееся лицо 7"/>
          <p:cNvSpPr/>
          <p:nvPr/>
        </p:nvSpPr>
        <p:spPr>
          <a:xfrm>
            <a:off x="7715272" y="500042"/>
            <a:ext cx="642942" cy="785818"/>
          </a:xfrm>
          <a:prstGeom prst="smileyFac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616</Words>
  <Application>Microsoft Office PowerPoint</Application>
  <PresentationFormat>Экран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Попеременный двухшажный ход </vt:lpstr>
      <vt:lpstr>Презентация PowerPoint</vt:lpstr>
      <vt:lpstr> В каждом шаге различают период скольжения и стояния.  Выделяют пять фаз: </vt:lpstr>
      <vt:lpstr>Фаза 1 (свободное одноопорное скольжение на левой лыже. )</vt:lpstr>
      <vt:lpstr>Фаза 2 (Скольжение с выпрямлением опорной (левой) ноги в коленном суставе.)</vt:lpstr>
      <vt:lpstr>Фаза 3  (скольжение с подседанием на левой ноге.)</vt:lpstr>
      <vt:lpstr>Фаза 4  (выпад правой ногой с подседанием на левой ноге.)</vt:lpstr>
      <vt:lpstr>Фаза 5  (отталкивание с выпрямлением толчковой (левой) ноги.)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Попеременный двухшажный ход</dc:title>
  <dc:creator>Лариса</dc:creator>
  <cp:lastModifiedBy>Преподаватель</cp:lastModifiedBy>
  <cp:revision>7</cp:revision>
  <dcterms:created xsi:type="dcterms:W3CDTF">2016-10-20T10:34:24Z</dcterms:created>
  <dcterms:modified xsi:type="dcterms:W3CDTF">2022-02-04T05:01:06Z</dcterms:modified>
</cp:coreProperties>
</file>